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17A9-A194-42F5-85BC-D79847C92830}" type="datetimeFigureOut">
              <a:rPr lang="en-GB" smtClean="0"/>
              <a:t>07/04/2023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34BEB-12FA-4B22-81FB-1D0650D068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932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17A9-A194-42F5-85BC-D79847C92830}" type="datetimeFigureOut">
              <a:rPr lang="en-GB" smtClean="0"/>
              <a:t>07/04/2023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34BEB-12FA-4B22-81FB-1D0650D068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94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17A9-A194-42F5-85BC-D79847C92830}" type="datetimeFigureOut">
              <a:rPr lang="en-GB" smtClean="0"/>
              <a:t>07/04/2023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34BEB-12FA-4B22-81FB-1D0650D068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415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17A9-A194-42F5-85BC-D79847C92830}" type="datetimeFigureOut">
              <a:rPr lang="en-GB" smtClean="0"/>
              <a:t>07/04/2023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34BEB-12FA-4B22-81FB-1D0650D068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310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17A9-A194-42F5-85BC-D79847C92830}" type="datetimeFigureOut">
              <a:rPr lang="en-GB" smtClean="0"/>
              <a:t>07/04/2023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34BEB-12FA-4B22-81FB-1D0650D068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600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17A9-A194-42F5-85BC-D79847C92830}" type="datetimeFigureOut">
              <a:rPr lang="en-GB" smtClean="0"/>
              <a:t>07/04/2023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34BEB-12FA-4B22-81FB-1D0650D068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758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17A9-A194-42F5-85BC-D79847C92830}" type="datetimeFigureOut">
              <a:rPr lang="en-GB" smtClean="0"/>
              <a:t>07/04/2023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34BEB-12FA-4B22-81FB-1D0650D068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711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17A9-A194-42F5-85BC-D79847C92830}" type="datetimeFigureOut">
              <a:rPr lang="en-GB" smtClean="0"/>
              <a:t>07/04/2023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34BEB-12FA-4B22-81FB-1D0650D068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229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17A9-A194-42F5-85BC-D79847C92830}" type="datetimeFigureOut">
              <a:rPr lang="en-GB" smtClean="0"/>
              <a:t>07/04/2023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34BEB-12FA-4B22-81FB-1D0650D068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320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17A9-A194-42F5-85BC-D79847C92830}" type="datetimeFigureOut">
              <a:rPr lang="en-GB" smtClean="0"/>
              <a:t>07/04/2023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34BEB-12FA-4B22-81FB-1D0650D068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148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17A9-A194-42F5-85BC-D79847C92830}" type="datetimeFigureOut">
              <a:rPr lang="en-GB" smtClean="0"/>
              <a:t>07/04/2023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34BEB-12FA-4B22-81FB-1D0650D068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91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617A9-A194-42F5-85BC-D79847C92830}" type="datetimeFigureOut">
              <a:rPr lang="en-GB" smtClean="0"/>
              <a:t>07/04/2023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34BEB-12FA-4B22-81FB-1D0650D068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00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332656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12" b="8614"/>
          <a:stretch/>
        </p:blipFill>
        <p:spPr bwMode="auto">
          <a:xfrm>
            <a:off x="1403649" y="1628800"/>
            <a:ext cx="6768752" cy="436491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468787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7609" y="332655"/>
            <a:ext cx="6960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Chạy!Chạy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080" r="-1631"/>
          <a:stretch/>
        </p:blipFill>
        <p:spPr bwMode="auto">
          <a:xfrm>
            <a:off x="1067610" y="1340768"/>
            <a:ext cx="7123079" cy="4907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2232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332656"/>
            <a:ext cx="77048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76" r="4481" b="5010"/>
          <a:stretch/>
        </p:blipFill>
        <p:spPr bwMode="auto">
          <a:xfrm>
            <a:off x="907307" y="1445267"/>
            <a:ext cx="7113362" cy="485450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3347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6087" y="332656"/>
            <a:ext cx="7114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Gập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7"/>
          <a:stretch/>
        </p:blipFill>
        <p:spPr bwMode="auto">
          <a:xfrm>
            <a:off x="986087" y="1304672"/>
            <a:ext cx="7128936" cy="506077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268279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418803"/>
            <a:ext cx="80648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kẻo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Khum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1"/>
          <a:stretch/>
        </p:blipFill>
        <p:spPr bwMode="auto">
          <a:xfrm>
            <a:off x="1043608" y="1484784"/>
            <a:ext cx="6915162" cy="496855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47970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102</Words>
  <Application>Microsoft Office PowerPoint</Application>
  <PresentationFormat>On-screen Show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84918245500</dc:creator>
  <cp:lastModifiedBy>84918245500</cp:lastModifiedBy>
  <cp:revision>7</cp:revision>
  <dcterms:created xsi:type="dcterms:W3CDTF">2023-03-28T02:46:18Z</dcterms:created>
  <dcterms:modified xsi:type="dcterms:W3CDTF">2023-04-07T10:14:07Z</dcterms:modified>
</cp:coreProperties>
</file>